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77" r:id="rId5"/>
    <p:sldId id="280" r:id="rId6"/>
    <p:sldId id="281" r:id="rId7"/>
    <p:sldId id="278" r:id="rId8"/>
    <p:sldId id="279"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69DBACD-B86E-4029-95C4-6BB6B38E3D3F}" type="datetimeFigureOut">
              <a:rPr lang="nl-NL" smtClean="0"/>
              <a:t>18-5-2016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3938525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69DBACD-B86E-4029-95C4-6BB6B38E3D3F}" type="datetimeFigureOut">
              <a:rPr lang="nl-NL" smtClean="0"/>
              <a:t>18-5-2016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3992830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69DBACD-B86E-4029-95C4-6BB6B38E3D3F}" type="datetimeFigureOut">
              <a:rPr lang="nl-NL" smtClean="0"/>
              <a:t>18-5-2016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361089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69DBACD-B86E-4029-95C4-6BB6B38E3D3F}" type="datetimeFigureOut">
              <a:rPr lang="nl-NL" smtClean="0"/>
              <a:t>18-5-2016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3823980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C69DBACD-B86E-4029-95C4-6BB6B38E3D3F}" type="datetimeFigureOut">
              <a:rPr lang="nl-NL" smtClean="0"/>
              <a:t>18-5-2016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242504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69DBACD-B86E-4029-95C4-6BB6B38E3D3F}" type="datetimeFigureOut">
              <a:rPr lang="nl-NL" smtClean="0"/>
              <a:t>18-5-2016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2323843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69DBACD-B86E-4029-95C4-6BB6B38E3D3F}" type="datetimeFigureOut">
              <a:rPr lang="nl-NL" smtClean="0"/>
              <a:t>18-5-2016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618068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69DBACD-B86E-4029-95C4-6BB6B38E3D3F}" type="datetimeFigureOut">
              <a:rPr lang="nl-NL" smtClean="0"/>
              <a:t>18-5-2016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2621678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69DBACD-B86E-4029-95C4-6BB6B38E3D3F}" type="datetimeFigureOut">
              <a:rPr lang="nl-NL" smtClean="0"/>
              <a:t>18-5-2016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1327017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C69DBACD-B86E-4029-95C4-6BB6B38E3D3F}" type="datetimeFigureOut">
              <a:rPr lang="nl-NL" smtClean="0"/>
              <a:t>18-5-2016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167511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C69DBACD-B86E-4029-95C4-6BB6B38E3D3F}" type="datetimeFigureOut">
              <a:rPr lang="nl-NL" smtClean="0"/>
              <a:t>18-5-2016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2762410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DBACD-B86E-4029-95C4-6BB6B38E3D3F}" type="datetimeFigureOut">
              <a:rPr lang="nl-NL" smtClean="0"/>
              <a:t>18-5-2016</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7570A2-0B8D-4930-BD4A-A39D45F24FC4}" type="slidenum">
              <a:rPr lang="nl-NL" smtClean="0"/>
              <a:t>‹nr.›</a:t>
            </a:fld>
            <a:endParaRPr lang="nl-NL"/>
          </a:p>
        </p:txBody>
      </p:sp>
    </p:spTree>
    <p:extLst>
      <p:ext uri="{BB962C8B-B14F-4D97-AF65-F5344CB8AC3E}">
        <p14:creationId xmlns:p14="http://schemas.microsoft.com/office/powerpoint/2010/main" val="291572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256" y="2795016"/>
            <a:ext cx="6903720" cy="4062984"/>
          </a:xfrm>
          <a:prstGeom prst="rect">
            <a:avLst/>
          </a:prstGeom>
        </p:spPr>
      </p:pic>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8" name="Tekstvak 7"/>
          <p:cNvSpPr txBox="1"/>
          <p:nvPr/>
        </p:nvSpPr>
        <p:spPr>
          <a:xfrm>
            <a:off x="301256" y="22558"/>
            <a:ext cx="1222744" cy="307777"/>
          </a:xfrm>
          <a:prstGeom prst="rect">
            <a:avLst/>
          </a:prstGeom>
          <a:noFill/>
        </p:spPr>
        <p:txBody>
          <a:bodyPr wrap="square" rtlCol="0">
            <a:spAutoFit/>
          </a:bodyPr>
          <a:lstStyle/>
          <a:p>
            <a:r>
              <a:rPr lang="nl-NL" sz="1400" dirty="0"/>
              <a:t>Rob Goossens</a:t>
            </a:r>
          </a:p>
        </p:txBody>
      </p:sp>
      <p:sp>
        <p:nvSpPr>
          <p:cNvPr id="13" name="Ondertitel 12"/>
          <p:cNvSpPr>
            <a:spLocks noGrp="1"/>
          </p:cNvSpPr>
          <p:nvPr>
            <p:ph type="subTitle" idx="1"/>
          </p:nvPr>
        </p:nvSpPr>
        <p:spPr>
          <a:xfrm>
            <a:off x="1524000" y="1255899"/>
            <a:ext cx="9144000" cy="2043850"/>
          </a:xfrm>
        </p:spPr>
        <p:txBody>
          <a:bodyPr>
            <a:normAutofit/>
          </a:bodyPr>
          <a:lstStyle/>
          <a:p>
            <a:r>
              <a:rPr lang="nl-NL" sz="8800" dirty="0"/>
              <a:t>Het Werkplan</a:t>
            </a:r>
          </a:p>
        </p:txBody>
      </p:sp>
      <p:pic>
        <p:nvPicPr>
          <p:cNvPr id="16" name="Afbeelding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143023">
            <a:off x="7652119" y="3519647"/>
            <a:ext cx="3905250" cy="1771650"/>
          </a:xfrm>
          <a:prstGeom prst="rect">
            <a:avLst/>
          </a:prstGeom>
        </p:spPr>
      </p:pic>
    </p:spTree>
    <p:extLst>
      <p:ext uri="{BB962C8B-B14F-4D97-AF65-F5344CB8AC3E}">
        <p14:creationId xmlns:p14="http://schemas.microsoft.com/office/powerpoint/2010/main" val="1900416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27321" y="3005070"/>
            <a:ext cx="11100391" cy="3323987"/>
          </a:xfrm>
          <a:prstGeom prst="rect">
            <a:avLst/>
          </a:prstGeom>
          <a:noFill/>
        </p:spPr>
        <p:txBody>
          <a:bodyPr wrap="square" rtlCol="0" anchor="ctr">
            <a:spAutoFit/>
          </a:bodyPr>
          <a:lstStyle/>
          <a:p>
            <a:endParaRPr lang="nl-NL" dirty="0"/>
          </a:p>
          <a:p>
            <a:r>
              <a:rPr lang="nl-NL" sz="3200" b="1" dirty="0"/>
              <a:t>Oriëntatie:</a:t>
            </a:r>
            <a:r>
              <a:rPr lang="nl-NL" sz="3200" dirty="0"/>
              <a:t> doelen, voorkennis activeren via vragen stellen</a:t>
            </a:r>
          </a:p>
          <a:p>
            <a:r>
              <a:rPr lang="nl-NL" sz="3200" b="1" dirty="0"/>
              <a:t>Aan de slag: </a:t>
            </a:r>
            <a:r>
              <a:rPr lang="nl-NL" sz="3200" dirty="0"/>
              <a:t>Het werkplan – werkmethode en tijdsduur 			    						vaststellen</a:t>
            </a:r>
          </a:p>
          <a:p>
            <a:r>
              <a:rPr lang="nl-NL" sz="3200" b="1" dirty="0"/>
              <a:t>Evaluatie:</a:t>
            </a:r>
            <a:r>
              <a:rPr lang="nl-NL" sz="3200" dirty="0"/>
              <a:t> via werkvorm PRESENTEREN</a:t>
            </a:r>
          </a:p>
          <a:p>
            <a:r>
              <a:rPr lang="nl-NL" sz="3200" b="1" dirty="0"/>
              <a:t>Transfer:</a:t>
            </a:r>
            <a:r>
              <a:rPr lang="nl-NL" sz="3200" dirty="0"/>
              <a:t> koppeling met lesstof werkvolgorde en planning</a:t>
            </a:r>
          </a:p>
          <a:p>
            <a:endParaRPr lang="nl-NL" sz="3200" dirty="0"/>
          </a:p>
        </p:txBody>
      </p:sp>
      <p:sp>
        <p:nvSpPr>
          <p:cNvPr id="3" name="Ondertitel 2"/>
          <p:cNvSpPr>
            <a:spLocks noGrp="1"/>
          </p:cNvSpPr>
          <p:nvPr>
            <p:ph type="subTitle" idx="1"/>
          </p:nvPr>
        </p:nvSpPr>
        <p:spPr>
          <a:xfrm>
            <a:off x="3609754" y="1507422"/>
            <a:ext cx="4972493" cy="1607917"/>
          </a:xfrm>
        </p:spPr>
        <p:txBody>
          <a:bodyPr>
            <a:normAutofit/>
          </a:bodyPr>
          <a:lstStyle/>
          <a:p>
            <a:r>
              <a:rPr lang="nl-NL" sz="4800" dirty="0"/>
              <a:t>Programma</a:t>
            </a:r>
          </a:p>
          <a:p>
            <a:r>
              <a:rPr lang="nl-NL" sz="1600" dirty="0"/>
              <a:t>20-mei-2016 </a:t>
            </a:r>
          </a:p>
          <a:p>
            <a:r>
              <a:rPr lang="nl-NL" sz="1600" dirty="0"/>
              <a:t>10.50u- 11.50u </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8" name="Tekstvak 7"/>
          <p:cNvSpPr txBox="1"/>
          <p:nvPr/>
        </p:nvSpPr>
        <p:spPr>
          <a:xfrm>
            <a:off x="301256" y="22558"/>
            <a:ext cx="1222744" cy="307777"/>
          </a:xfrm>
          <a:prstGeom prst="rect">
            <a:avLst/>
          </a:prstGeom>
          <a:noFill/>
        </p:spPr>
        <p:txBody>
          <a:bodyPr wrap="square" rtlCol="0">
            <a:spAutoFit/>
          </a:bodyPr>
          <a:lstStyle/>
          <a:p>
            <a:r>
              <a:rPr lang="nl-NL" sz="1400" dirty="0"/>
              <a:t>Rob Goossens</a:t>
            </a:r>
          </a:p>
        </p:txBody>
      </p:sp>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3739" y="795744"/>
            <a:ext cx="1724025" cy="1657350"/>
          </a:xfrm>
          <a:prstGeom prst="rect">
            <a:avLst/>
          </a:prstGeom>
        </p:spPr>
      </p:pic>
    </p:spTree>
    <p:extLst>
      <p:ext uri="{BB962C8B-B14F-4D97-AF65-F5344CB8AC3E}">
        <p14:creationId xmlns:p14="http://schemas.microsoft.com/office/powerpoint/2010/main" val="506764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361314" y="1507424"/>
            <a:ext cx="7469372" cy="821106"/>
          </a:xfrm>
        </p:spPr>
        <p:txBody>
          <a:bodyPr>
            <a:normAutofit fontScale="92500" lnSpcReduction="20000"/>
          </a:bodyPr>
          <a:lstStyle/>
          <a:p>
            <a:r>
              <a:rPr lang="nl-NL" sz="6600" b="1" dirty="0"/>
              <a:t>Doel(en) van deze les</a:t>
            </a:r>
          </a:p>
          <a:p>
            <a:endParaRPr lang="nl-NL" sz="48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2" name="Tekstvak 1"/>
          <p:cNvSpPr txBox="1"/>
          <p:nvPr/>
        </p:nvSpPr>
        <p:spPr>
          <a:xfrm>
            <a:off x="1020726" y="2775098"/>
            <a:ext cx="10664455" cy="3231654"/>
          </a:xfrm>
          <a:prstGeom prst="rect">
            <a:avLst/>
          </a:prstGeom>
          <a:noFill/>
        </p:spPr>
        <p:txBody>
          <a:bodyPr wrap="square" rtlCol="0">
            <a:spAutoFit/>
          </a:bodyPr>
          <a:lstStyle/>
          <a:p>
            <a:r>
              <a:rPr lang="nl-NL" sz="4800" dirty="0"/>
              <a:t>Aan het einde van deze les weet </a:t>
            </a:r>
            <a:r>
              <a:rPr lang="nl-NL" sz="4800"/>
              <a:t>je wat werkmethodes zijn </a:t>
            </a:r>
            <a:r>
              <a:rPr lang="nl-NL" sz="4800" dirty="0"/>
              <a:t>en hoe je de tijdsduur vaststelt.</a:t>
            </a:r>
          </a:p>
          <a:p>
            <a:endParaRPr lang="nl-NL" sz="2000" dirty="0"/>
          </a:p>
          <a:p>
            <a:r>
              <a:rPr lang="nl-NL" sz="2000" dirty="0"/>
              <a:t>Voorkennis activeren: </a:t>
            </a:r>
          </a:p>
          <a:p>
            <a:r>
              <a:rPr lang="nl-NL" sz="2000" dirty="0"/>
              <a:t>Vragen naar opgegeven leesstof voor huiswerk. Hoofdstuk 6 Het werkplan</a:t>
            </a:r>
          </a:p>
        </p:txBody>
      </p:sp>
      <p:sp>
        <p:nvSpPr>
          <p:cNvPr id="6" name="Tekstvak 5"/>
          <p:cNvSpPr txBox="1"/>
          <p:nvPr/>
        </p:nvSpPr>
        <p:spPr>
          <a:xfrm>
            <a:off x="301256" y="22558"/>
            <a:ext cx="1222744" cy="307777"/>
          </a:xfrm>
          <a:prstGeom prst="rect">
            <a:avLst/>
          </a:prstGeom>
          <a:noFill/>
        </p:spPr>
        <p:txBody>
          <a:bodyPr wrap="square" rtlCol="0">
            <a:spAutoFit/>
          </a:bodyPr>
          <a:lstStyle/>
          <a:p>
            <a:r>
              <a:rPr lang="nl-NL" sz="1400" dirty="0"/>
              <a:t>Rob Goossens</a:t>
            </a:r>
          </a:p>
        </p:txBody>
      </p:sp>
    </p:spTree>
    <p:extLst>
      <p:ext uri="{BB962C8B-B14F-4D97-AF65-F5344CB8AC3E}">
        <p14:creationId xmlns:p14="http://schemas.microsoft.com/office/powerpoint/2010/main" val="1976732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82772" y="1507423"/>
            <a:ext cx="11717079" cy="5106027"/>
          </a:xfrm>
        </p:spPr>
        <p:txBody>
          <a:bodyPr>
            <a:normAutofit/>
          </a:bodyPr>
          <a:lstStyle/>
          <a:p>
            <a:r>
              <a:rPr lang="nl-NL" sz="4800" dirty="0"/>
              <a:t>Aan de slag:</a:t>
            </a:r>
          </a:p>
          <a:p>
            <a:pPr marL="457200" indent="-457200" algn="l">
              <a:buFontTx/>
              <a:buChar char="-"/>
            </a:pPr>
            <a:r>
              <a:rPr lang="nl-NL" sz="2800" dirty="0"/>
              <a:t>Vorm groepen van 2 personen en zorg ervoor dat tafels en stoelen zo     staan dat je naast elkaar zit. (1 minuut)</a:t>
            </a:r>
          </a:p>
          <a:p>
            <a:pPr marL="457200" indent="-457200" algn="l">
              <a:buFontTx/>
              <a:buChar char="-"/>
            </a:pPr>
            <a:r>
              <a:rPr lang="nl-NL" sz="2800" dirty="0"/>
              <a:t>Iedereen in de groep krijgt een rol waarmee hij de opdracht uitvoert (uitvoerder en calculator)</a:t>
            </a:r>
          </a:p>
          <a:p>
            <a:pPr marL="457200" indent="-457200" algn="l">
              <a:buFontTx/>
              <a:buChar char="-"/>
            </a:pPr>
            <a:r>
              <a:rPr lang="nl-NL" sz="2800" dirty="0"/>
              <a:t>Ga, met die rol in je achterhoofd, de voorbeeldopdracht (ieder groepje krijgt een ander onderdeel van de opdracht) zo nauwkeurig mogelijk uitvoeren. (maximaal 30 minuten) </a:t>
            </a:r>
          </a:p>
          <a:p>
            <a:pPr marL="457200" indent="-457200" algn="l">
              <a:buFontTx/>
              <a:buChar char="-"/>
            </a:pPr>
            <a:r>
              <a:rPr lang="nl-NL" sz="2800" dirty="0"/>
              <a:t>Zorg ervoor dat je de uitgevoerde opdracht duidelijk kunt toelichten. Noteer dus alle gegevens voor jezelf op een duidelijke manier.</a:t>
            </a:r>
          </a:p>
          <a:p>
            <a:pPr algn="l"/>
            <a:endParaRPr lang="nl-NL" sz="2800" dirty="0"/>
          </a:p>
          <a:p>
            <a:pPr marL="457200" indent="-457200" algn="l">
              <a:buFontTx/>
              <a:buChar char="-"/>
            </a:pPr>
            <a:endParaRPr lang="nl-NL" sz="2800" dirty="0"/>
          </a:p>
          <a:p>
            <a:pPr marL="457200" indent="-457200" algn="l">
              <a:buFontTx/>
              <a:buChar char="-"/>
            </a:pPr>
            <a:endParaRPr lang="nl-NL" sz="28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6" name="Tekstvak 5"/>
          <p:cNvSpPr txBox="1"/>
          <p:nvPr/>
        </p:nvSpPr>
        <p:spPr>
          <a:xfrm>
            <a:off x="301256" y="22558"/>
            <a:ext cx="1222744" cy="307777"/>
          </a:xfrm>
          <a:prstGeom prst="rect">
            <a:avLst/>
          </a:prstGeom>
          <a:noFill/>
        </p:spPr>
        <p:txBody>
          <a:bodyPr wrap="square" rtlCol="0">
            <a:spAutoFit/>
          </a:bodyPr>
          <a:lstStyle/>
          <a:p>
            <a:r>
              <a:rPr lang="nl-NL" sz="1400" dirty="0"/>
              <a:t>Rob Goossens</a:t>
            </a:r>
          </a:p>
        </p:txBody>
      </p:sp>
    </p:spTree>
    <p:extLst>
      <p:ext uri="{BB962C8B-B14F-4D97-AF65-F5344CB8AC3E}">
        <p14:creationId xmlns:p14="http://schemas.microsoft.com/office/powerpoint/2010/main" val="4169314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01256" y="1662795"/>
            <a:ext cx="11717079" cy="5195205"/>
          </a:xfrm>
        </p:spPr>
        <p:txBody>
          <a:bodyPr>
            <a:normAutofit/>
          </a:bodyPr>
          <a:lstStyle/>
          <a:p>
            <a:r>
              <a:rPr lang="nl-NL" sz="4800" dirty="0"/>
              <a:t>Aan de slag:</a:t>
            </a:r>
          </a:p>
          <a:p>
            <a:pPr marL="457200" indent="-457200" algn="l">
              <a:buFontTx/>
              <a:buChar char="-"/>
            </a:pPr>
            <a:r>
              <a:rPr lang="nl-NL" sz="2800" dirty="0"/>
              <a:t>De twee rollen zijn: </a:t>
            </a:r>
            <a:r>
              <a:rPr lang="nl-NL" sz="2800" b="1" dirty="0"/>
              <a:t>calculator</a:t>
            </a:r>
            <a:r>
              <a:rPr lang="nl-NL" sz="2800" dirty="0"/>
              <a:t> en </a:t>
            </a:r>
            <a:r>
              <a:rPr lang="nl-NL" sz="2800" b="1" dirty="0"/>
              <a:t>voorman</a:t>
            </a:r>
            <a:r>
              <a:rPr lang="nl-NL" sz="2800" dirty="0"/>
              <a:t>. Bepaal in je duo wie, welke rol aanneemt. </a:t>
            </a:r>
          </a:p>
          <a:p>
            <a:pPr algn="l"/>
            <a:r>
              <a:rPr lang="nl-NL" sz="2800" dirty="0"/>
              <a:t>	Als </a:t>
            </a:r>
            <a:r>
              <a:rPr lang="nl-NL" sz="2800" b="1" dirty="0"/>
              <a:t>calculator</a:t>
            </a:r>
            <a:r>
              <a:rPr lang="nl-NL" sz="2800" dirty="0"/>
              <a:t> ben je vooral bezig met cijfers, eenheden, uren, 	beschikbare 	uren e.d.	</a:t>
            </a:r>
          </a:p>
          <a:p>
            <a:pPr algn="l"/>
            <a:r>
              <a:rPr lang="nl-NL" sz="2800" dirty="0"/>
              <a:t>	Als </a:t>
            </a:r>
            <a:r>
              <a:rPr lang="nl-NL" sz="2800" b="1" dirty="0"/>
              <a:t>voorman</a:t>
            </a:r>
            <a:r>
              <a:rPr lang="nl-NL" sz="2800" dirty="0"/>
              <a:t> ben je vooral met de uitvoering bezig: wanneer moet ik 	welke	werkzaamheden uitvoeren, met wie doe ik dat, wat moet ik 	daarvoor regelen, logistiek op de werkplek e.d.</a:t>
            </a:r>
          </a:p>
          <a:p>
            <a:pPr marL="457200" indent="-457200" algn="l">
              <a:buFontTx/>
              <a:buChar char="-"/>
            </a:pPr>
            <a:r>
              <a:rPr lang="nl-NL" sz="2800" dirty="0"/>
              <a:t>Met deze rol in je achterhoofd voer je de voorbeeldopdracht zo nauwkeurig mogelijk uit. (maximaal 30 minuten)</a:t>
            </a:r>
          </a:p>
          <a:p>
            <a:pPr algn="l"/>
            <a:endParaRPr lang="nl-NL" sz="2800" dirty="0"/>
          </a:p>
          <a:p>
            <a:pPr marL="457200" indent="-457200" algn="l">
              <a:buFontTx/>
              <a:buChar char="-"/>
            </a:pPr>
            <a:endParaRPr lang="nl-NL" sz="2800" dirty="0"/>
          </a:p>
          <a:p>
            <a:pPr marL="457200" indent="-457200" algn="l">
              <a:buFontTx/>
              <a:buChar char="-"/>
            </a:pPr>
            <a:endParaRPr lang="nl-NL" sz="28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6" name="Tekstvak 5"/>
          <p:cNvSpPr txBox="1"/>
          <p:nvPr/>
        </p:nvSpPr>
        <p:spPr>
          <a:xfrm>
            <a:off x="301256" y="22558"/>
            <a:ext cx="1222744" cy="307777"/>
          </a:xfrm>
          <a:prstGeom prst="rect">
            <a:avLst/>
          </a:prstGeom>
          <a:noFill/>
        </p:spPr>
        <p:txBody>
          <a:bodyPr wrap="square" rtlCol="0">
            <a:spAutoFit/>
          </a:bodyPr>
          <a:lstStyle/>
          <a:p>
            <a:r>
              <a:rPr lang="nl-NL" sz="1400" dirty="0"/>
              <a:t>Rob Goossens</a:t>
            </a:r>
          </a:p>
        </p:txBody>
      </p:sp>
    </p:spTree>
    <p:extLst>
      <p:ext uri="{BB962C8B-B14F-4D97-AF65-F5344CB8AC3E}">
        <p14:creationId xmlns:p14="http://schemas.microsoft.com/office/powerpoint/2010/main" val="4237945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82772" y="875986"/>
            <a:ext cx="11717079" cy="5865056"/>
          </a:xfrm>
        </p:spPr>
        <p:txBody>
          <a:bodyPr>
            <a:normAutofit lnSpcReduction="10000"/>
          </a:bodyPr>
          <a:lstStyle/>
          <a:p>
            <a:r>
              <a:rPr lang="nl-NL" sz="4800" dirty="0"/>
              <a:t>Aan de slag:</a:t>
            </a:r>
          </a:p>
          <a:p>
            <a:pPr algn="l"/>
            <a:r>
              <a:rPr lang="nl-NL" sz="3200" b="1" dirty="0"/>
              <a:t>	De opdracht is: </a:t>
            </a:r>
          </a:p>
          <a:p>
            <a:pPr algn="l"/>
            <a:r>
              <a:rPr lang="nl-NL" sz="2800" dirty="0"/>
              <a:t>	“Een jong stel wil als eerste in de buurt, in hun achtertuin een terras aan laten leggen. Zij nemen met jullie contact op en willen graag een offerte voor de werkzaamheden. I.v.m. met hun drukke leven willen ze graag weten, wanneer er wat gedaan wordt en wat voor invloed dit heeft op de buren e.d. Ze zijn nieuw in de buurt en willen een goede eerste indruk maken. De potentiele nieuwe klanten (buren) zijn aantrekkelijk voor jullie bedrijf. Een goed doordacht plan van aanpak is dus belangrijk.”</a:t>
            </a:r>
          </a:p>
          <a:p>
            <a:pPr algn="l"/>
            <a:r>
              <a:rPr lang="nl-NL" sz="2800" dirty="0"/>
              <a:t>Prijzen hoeven niet uitgewerkt te worden, wel moet duidelijk zijn: </a:t>
            </a:r>
            <a:r>
              <a:rPr lang="nl-NL" sz="2800" b="1" dirty="0"/>
              <a:t>welke</a:t>
            </a:r>
            <a:r>
              <a:rPr lang="nl-NL" sz="2800" dirty="0"/>
              <a:t> werkzaamheden en handelingen, </a:t>
            </a:r>
            <a:r>
              <a:rPr lang="nl-NL" sz="2800" b="1" dirty="0"/>
              <a:t>hoe </a:t>
            </a:r>
            <a:r>
              <a:rPr lang="nl-NL" sz="2800" dirty="0"/>
              <a:t>uitgevoerd worden en hoeveel tijd daarmee gemoeid is. </a:t>
            </a:r>
          </a:p>
          <a:p>
            <a:pPr marL="457200" indent="-457200" algn="l">
              <a:buFontTx/>
              <a:buChar char="-"/>
            </a:pPr>
            <a:r>
              <a:rPr lang="nl-NL" sz="2800" dirty="0"/>
              <a:t>Evaluatie →</a:t>
            </a:r>
          </a:p>
          <a:p>
            <a:pPr marL="457200" indent="-457200" algn="l">
              <a:buFontTx/>
              <a:buChar char="-"/>
            </a:pPr>
            <a:endParaRPr lang="nl-NL" sz="2800" dirty="0"/>
          </a:p>
          <a:p>
            <a:pPr marL="457200" indent="-457200" algn="l">
              <a:buFontTx/>
              <a:buChar char="-"/>
            </a:pPr>
            <a:endParaRPr lang="nl-NL" sz="2800" dirty="0"/>
          </a:p>
          <a:p>
            <a:pPr marL="457200" indent="-457200" algn="l">
              <a:buFontTx/>
              <a:buChar char="-"/>
            </a:pPr>
            <a:endParaRPr lang="nl-NL" sz="28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6" name="Tekstvak 5"/>
          <p:cNvSpPr txBox="1"/>
          <p:nvPr/>
        </p:nvSpPr>
        <p:spPr>
          <a:xfrm>
            <a:off x="301256" y="22558"/>
            <a:ext cx="1222744" cy="307777"/>
          </a:xfrm>
          <a:prstGeom prst="rect">
            <a:avLst/>
          </a:prstGeom>
          <a:noFill/>
        </p:spPr>
        <p:txBody>
          <a:bodyPr wrap="square" rtlCol="0">
            <a:spAutoFit/>
          </a:bodyPr>
          <a:lstStyle/>
          <a:p>
            <a:r>
              <a:rPr lang="nl-NL" sz="1400" dirty="0"/>
              <a:t>Rob Goossens</a:t>
            </a:r>
          </a:p>
        </p:txBody>
      </p:sp>
    </p:spTree>
    <p:extLst>
      <p:ext uri="{BB962C8B-B14F-4D97-AF65-F5344CB8AC3E}">
        <p14:creationId xmlns:p14="http://schemas.microsoft.com/office/powerpoint/2010/main" val="2773309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99730" y="1244009"/>
            <a:ext cx="11423132" cy="5305647"/>
          </a:xfrm>
        </p:spPr>
        <p:txBody>
          <a:bodyPr>
            <a:normAutofit/>
          </a:bodyPr>
          <a:lstStyle/>
          <a:p>
            <a:r>
              <a:rPr lang="nl-NL" sz="4800" dirty="0"/>
              <a:t>Evaluatie </a:t>
            </a:r>
            <a:r>
              <a:rPr lang="nl-NL" dirty="0"/>
              <a:t>werkvorm Presenteren </a:t>
            </a:r>
            <a:r>
              <a:rPr lang="nl-NL" sz="2000" dirty="0"/>
              <a:t>(15 minuten)</a:t>
            </a:r>
          </a:p>
          <a:p>
            <a:pPr algn="l"/>
            <a:r>
              <a:rPr lang="nl-NL" dirty="0"/>
              <a:t>Ieder groepje presenteert (maximaal 3 minuten) zijn onderdeel van de opdracht en benoemt werkmethode en tijdsduur van dat onderdeel. De anderen luisteren kritisch mee maar reageren niet! (noteer de opmerkingen)</a:t>
            </a:r>
          </a:p>
          <a:p>
            <a:pPr algn="l"/>
            <a:r>
              <a:rPr lang="nl-NL" dirty="0"/>
              <a:t>Het tweede groepje doet hetzelfde voor hun onderdeel, de anderen noteren kritische opmerkingen.</a:t>
            </a:r>
          </a:p>
          <a:p>
            <a:pPr algn="l">
              <a:spcBef>
                <a:spcPts val="0"/>
              </a:spcBef>
            </a:pPr>
            <a:endParaRPr lang="nl-NL" dirty="0"/>
          </a:p>
          <a:p>
            <a:pPr algn="l">
              <a:spcBef>
                <a:spcPts val="0"/>
              </a:spcBef>
            </a:pPr>
            <a:r>
              <a:rPr lang="nl-NL" dirty="0"/>
              <a:t>Alle groepjes komen zo aan de beurt en er zal steeds </a:t>
            </a:r>
          </a:p>
          <a:p>
            <a:pPr algn="l">
              <a:spcBef>
                <a:spcPts val="0"/>
              </a:spcBef>
            </a:pPr>
            <a:r>
              <a:rPr lang="nl-NL" dirty="0"/>
              <a:t>meer een duidelijk beeld komen over de werkmethodes </a:t>
            </a:r>
          </a:p>
          <a:p>
            <a:pPr algn="l">
              <a:spcBef>
                <a:spcPts val="0"/>
              </a:spcBef>
            </a:pPr>
            <a:r>
              <a:rPr lang="nl-NL" dirty="0"/>
              <a:t>en tijdsduur.</a:t>
            </a:r>
          </a:p>
          <a:p>
            <a:pPr algn="l"/>
            <a:endParaRPr lang="nl-NL" dirty="0"/>
          </a:p>
          <a:p>
            <a:pPr algn="l"/>
            <a:endParaRPr lang="nl-NL" sz="28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6" name="Tekstvak 5"/>
          <p:cNvSpPr txBox="1"/>
          <p:nvPr/>
        </p:nvSpPr>
        <p:spPr>
          <a:xfrm>
            <a:off x="301256" y="22558"/>
            <a:ext cx="1222744" cy="307777"/>
          </a:xfrm>
          <a:prstGeom prst="rect">
            <a:avLst/>
          </a:prstGeom>
          <a:noFill/>
        </p:spPr>
        <p:txBody>
          <a:bodyPr wrap="square" rtlCol="0">
            <a:spAutoFit/>
          </a:bodyPr>
          <a:lstStyle/>
          <a:p>
            <a:r>
              <a:rPr lang="nl-NL" sz="1400" dirty="0"/>
              <a:t>Rob Goossens</a:t>
            </a:r>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4287" y="3896832"/>
            <a:ext cx="2743200" cy="2514600"/>
          </a:xfrm>
          <a:prstGeom prst="rect">
            <a:avLst/>
          </a:prstGeom>
        </p:spPr>
      </p:pic>
    </p:spTree>
    <p:extLst>
      <p:ext uri="{BB962C8B-B14F-4D97-AF65-F5344CB8AC3E}">
        <p14:creationId xmlns:p14="http://schemas.microsoft.com/office/powerpoint/2010/main" val="2292469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1524" y="3488808"/>
            <a:ext cx="4543425" cy="3028950"/>
          </a:xfrm>
          <a:prstGeom prst="rect">
            <a:avLst/>
          </a:prstGeom>
        </p:spPr>
      </p:pic>
      <p:sp>
        <p:nvSpPr>
          <p:cNvPr id="3" name="Ondertitel 2"/>
          <p:cNvSpPr>
            <a:spLocks noGrp="1"/>
          </p:cNvSpPr>
          <p:nvPr>
            <p:ph type="subTitle" idx="1"/>
          </p:nvPr>
        </p:nvSpPr>
        <p:spPr>
          <a:xfrm>
            <a:off x="574158" y="1507424"/>
            <a:ext cx="11238614" cy="5010334"/>
          </a:xfrm>
        </p:spPr>
        <p:txBody>
          <a:bodyPr>
            <a:normAutofit/>
          </a:bodyPr>
          <a:lstStyle/>
          <a:p>
            <a:r>
              <a:rPr lang="nl-NL" sz="4800" dirty="0"/>
              <a:t>Transfer</a:t>
            </a:r>
          </a:p>
          <a:p>
            <a:pPr algn="l"/>
            <a:endParaRPr lang="nl-NL" sz="2800" dirty="0"/>
          </a:p>
          <a:p>
            <a:pPr algn="l"/>
            <a:r>
              <a:rPr lang="nl-NL" sz="2800" dirty="0"/>
              <a:t>In deze les hebben we gekeken naar de werkmethode en de tijdsduur. De gegevens uit deze les gebruiken we voor de volgende les.</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6" name="Tekstvak 5"/>
          <p:cNvSpPr txBox="1"/>
          <p:nvPr/>
        </p:nvSpPr>
        <p:spPr>
          <a:xfrm>
            <a:off x="301256" y="22558"/>
            <a:ext cx="1222744" cy="307777"/>
          </a:xfrm>
          <a:prstGeom prst="rect">
            <a:avLst/>
          </a:prstGeom>
          <a:noFill/>
        </p:spPr>
        <p:txBody>
          <a:bodyPr wrap="square" rtlCol="0">
            <a:spAutoFit/>
          </a:bodyPr>
          <a:lstStyle/>
          <a:p>
            <a:r>
              <a:rPr lang="nl-NL" sz="1400" dirty="0"/>
              <a:t>Rob Goossens</a:t>
            </a:r>
          </a:p>
        </p:txBody>
      </p:sp>
    </p:spTree>
    <p:extLst>
      <p:ext uri="{BB962C8B-B14F-4D97-AF65-F5344CB8AC3E}">
        <p14:creationId xmlns:p14="http://schemas.microsoft.com/office/powerpoint/2010/main" val="244159516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310</Words>
  <Application>Microsoft Office PowerPoint</Application>
  <PresentationFormat>Breedbeeld</PresentationFormat>
  <Paragraphs>50</Paragraphs>
  <Slides>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 Goossens</dc:creator>
  <cp:lastModifiedBy>Rob Goossens</cp:lastModifiedBy>
  <cp:revision>29</cp:revision>
  <dcterms:created xsi:type="dcterms:W3CDTF">2016-05-07T15:08:17Z</dcterms:created>
  <dcterms:modified xsi:type="dcterms:W3CDTF">2016-05-18T20:20:31Z</dcterms:modified>
</cp:coreProperties>
</file>